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370BAD-837F-46E2-9C42-D4A80BCF4C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52E5D-7B31-49AB-9F76-C12B262E86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Frequency plots of CNVs in the TWCNV and HapMap datasets Red color represents duplication while blue color represents deletion. The x-axis contains the 22 autosomes, and the y-axis shows the proportion of samples showing CNVs in the two datasets. (a) Frequency plot of CNVs in 15 829 Taiwanese individuals. (b) Frequency plot of CNVs in 87 Asians in the HapMap dataset.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B1285-74AE-44EB-9949-B2F117093A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Frequency plots of CNVs in the TWCNV and HapMap datasets Red color represents duplication while blue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76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Frequency plots of CNVs in the TWCNV and HapMap datasets Red color represents duplication while blue 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2024-05-19T15:47:04Z</dcterms:modified>
</cp:coreProperties>
</file>