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1" r:id="rId4"/>
  </p:sldIdLst>
  <p:sldSz cx="9144000" cy="6858000" type="screen4x3"/>
  <p:notesSz cx="6858000" cy="9144000"/>
  <p:custDataLst>
    <p:tags r:id="rId5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tags" Target="tags/tag1.xml" /><Relationship Id="rId6" Type="http://schemas.openxmlformats.org/officeDocument/2006/relationships/presProps" Target="presProps.xml" /><Relationship Id="rId7" Type="http://schemas.openxmlformats.org/officeDocument/2006/relationships/viewProps" Target="viewProps.xml" /><Relationship Id="rId8" Type="http://schemas.openxmlformats.org/officeDocument/2006/relationships/theme" Target="theme/theme1.xml" /><Relationship Id="rId9" Type="http://schemas.openxmlformats.org/officeDocument/2006/relationships/tableStyles" Target="tableStyle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87190FC-4B93-482C-A79A-E74ABB7F01E6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B279586-3E19-4740-A163-71898AB8028C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8.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An example paragraph which shows our evaluation logic over three sample manual and system annotations. The manually annotated passages are underlined with red and green for ‘bimolecular fluorescence complementation’ (MI:0809) and ‘two hybrid’ (MI:0018) experimental methods, respectively. The annotated passages by the system are colored with blue and purple for ‘bimolecular fluorescence complementation’ (MI:0809) and ‘two hybrid’ (MI:0018) experimental methods, respectively.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2017.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8D54A19-D402-4452-A457-D717146B2B59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database/baw16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2017, , 2017, baw166,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https://doi.org/10.1093/database/baw166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8. </a:t>
            </a:r>
            <a:r>
              <a:rPr lang="en-US" altLang="en-US" b="0"/>
              <a:t>An example paragraph which shows our evaluation logic over three sample manual and system annotations. The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6814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</Paragraphs>
  <Slides>1</Slides>
  <Notes>1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2">
      <vt:lpstr>13_Office Theme</vt:lpstr>
      <vt:lpstr>Figure 8. An example paragraph which shows our evaluation logic over three sample manual and system annotations. The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2024-05-20T19:18:59Z</dcterms:modified>
</cp:coreProperties>
</file>