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6D00CB-4283-4C21-8C01-1F311F0DBA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737C9-D6E2-4132-B6C8-77FCE50758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named-entity recognition. Disease recall (blue), precision (red) and balanced F-score (green) results are shown for each participating group (anonymously identified by group number on x-axis). Average scores for each metric (dotted lines) are also provided.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449B58-44DA-438E-A836-0D7BE1A434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Disease named-entity recognition. Disease recall (blue), precision (red) and balanced F-score (green) results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871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Disease named-entity recognition. Disease recall (blue), precision (red) and balanced F-score (green) results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2024-05-13T22:42:24Z</dcterms:modified>
</cp:coreProperties>
</file>