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EDEBE5-8C3B-4252-A0BF-4936960792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D4518-1708-44D7-8603-A4A276FD28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page of GinkgoDB. The gene page displays specific gene summary (A), sequence, translated protein sequence, expression (transcripts per million, TPM) (B) and annotation information (C), in each collected sample.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C1E69-9404-4D94-B7E4-9F1CBEBAF6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Gene page of GinkgoDB. The gene page displays specific gene summary (A), sequence, translated protein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64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Gene page of GinkgoDB. The gene page displays specific gene summary (A), sequence, translated protein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2024-05-14T22:28:01Z</dcterms:modified>
</cp:coreProperties>
</file>