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4B5FE3-04C7-4541-B7F0-28D483B347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4DE73A-E7C2-4A9F-9AC9-50B3279406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MRB architecture.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0A12EA-EC59-4991-AD20-13FCA2884A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Schematic representation of MRB architecture.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55800" y="1371600"/>
            <a:ext cx="522993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Schematic representation of MRB architecture.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2024-05-14T15:41:52Z</dcterms:modified>
</cp:coreProperties>
</file>