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1A0EA-8516-4E13-9442-2DA63206FC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AE044-3933-40A3-923C-02BB91E580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details of the curation task protocol in BioCreative IV IAT.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685A7-886F-423C-A0DC-87304F7B6D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details of the curation task protocol in BioCreative IV IAT.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9311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details of the curation task protocol in BioCreative IV IAT.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2024-05-08T22:19:24Z</dcterms:modified>
</cp:coreProperties>
</file>