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0A846-D29E-47B0-A8B5-17FF8C1F8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96A307-5ACF-4377-A47C-33FD8BA781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Bubble plots showing the number of drugs per protein (X axis) vs number of statistically significant ADR per protein (Y axis). (A) Distribution of the self-reporting set; (B) distribution of the curate set. Refer to the ‘Material and methods’ section for the description of self-reporting and curated 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FB95A-60EC-43D6-8EA3-4B71D3923E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Bubble plots showing the number of drugs per protein (X axis) vs number of statistically significant ADR 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5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Bubble plots showing the number of drugs per protein (X axis) vs number of statistically significant ADR 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2024-05-19T21:07:02Z</dcterms:modified>
</cp:coreProperties>
</file>