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D4935-5B7A-47A7-8DEA-BBE7787928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035BB-388A-4C45-BBF1-A082D85D9A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‘Templates’ search tool. Here, we demonstrate the usage of the ‘ChIP target(s) → Binding sites’ template to find all of the binding sites that are targeted by a specific antibody’s ChIP target. (*) Users have the option to choose the antibody’s target name, provide a list of ChIP targets, or turn the filter off altogether to broaden the search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F7927-4E6A-43CB-A7EE-91CA40545E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example of the ‘Templates’ search tool. Here, we demonstrate the usage of the ‘ChIP target(s) → Binding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181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example of the ‘Templates’ search tool. Here, we demonstrate the usage of the ‘ChIP target(s) → Binding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2024-05-20T13:42:52Z</dcterms:modified>
</cp:coreProperties>
</file>