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BEDCE33-545F-479F-B714-5398F981393F}"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7D7C654-503D-4859-BA00-7A88E0639161}"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 The basic regulatory circuit involving TF, miRNA and target gene ( A ) and the schematic illustration of the mechanisms of transcriptional and post-transcriptional regulation of gene expression ( B ). In total, five types of regulatory relationships are considered among TF, miRNA and target gene.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2015. Published by Oxford University Press. This is an Open Access article distributed under the terms of the Creative Commons Attribution License ( http://creativecommons.org/licenses/by/4.0/ ), which permits unrestricted reuse, distribution, and reproduction in any medium, provided the original work is properly cited.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FBAE457-7570-43F4-90E0-1A1E007D6E24}"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The flowchart for RegNetwork construction.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2015. Published by Oxford University Press. This is an Open Access article distributed under the terms of the Creative Commons Attribution License ( http://creativecommons.org/licenses/by/4.0/ ), which permits unrestricted reuse, distribution, and reproduction in any medium, provided the original work is properly cited.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FBAE457-7570-43F4-90E0-1A1E007D6E24}"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Schematic illustration of pairing TF and genes by TFBSs. When the documented TFBS ‘MA0017’ is found in the promoter regions of ‘Gene2’ and ‘Gene 5’, TF NR2F1 is predicted to have a potential to regulate the two genes accordingly.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2015. Published by Oxford University Press. This is an Open Access article distributed under the terms of the Creative Commons Attribution License ( http://creativecommons.org/licenses/by/4.0/ ), which permits unrestricted reuse, distribution, and reproduction in any medium, provided the original work is properly cited.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FBAE457-7570-43F4-90E0-1A1E007D6E24}"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The web user interface of RegNetwork.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2015. Published by Oxford University Press. This is an Open Access article distributed under the terms of the Creative Commons Attribution License ( http://creativecommons.org/licenses/by/4.0/ ), which permits unrestricted reuse, distribution, and reproduction in any medium, provided the original work is properly cited.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FBAE457-7570-43F4-90E0-1A1E007D6E24}"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The regulatory relationships of a KEGG gene set for the human T cell receptor signaling pathway in RegNetwork. TF, miRNA and gene are in different colors and the transcriptional and post-transcriptional interplays are shown in red and blue, respectively.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2015. Published by Oxford University Press. This is an Open Access article distributed under the terms of the Creative Commons Attribution License ( http://creativecommons.org/licenses/by/4.0/ ), which permits unrestricted reuse, distribution, and reproduction in any medium, provided the original work is properly cited.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FBAE457-7570-43F4-90E0-1A1E007D6E24}"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 The node degree distributions of the established regulatory networks in human ( A ) and mouse ( B ). A power law distribution in the form of y=α·x−γ is fitted in each subfigure, respectively. The results show that the node degrees satisfy the power-law distribution, i.e. y=α·x−γ=126697·x−2.179 , R2=0.845 in human, y=α·x−γ=99838·x−2.137 , R2=0.859 in mouse.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2015. Published by Oxford University Press. This is an Open Access article distributed under the terms of the Creative Commons Attribution License ( http://creativecommons.org/licenses/by/4.0/ ), which permits unrestricted reuse, distribution, and reproduction in any medium, provided the original work is properly cited.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FBAE457-7570-43F4-90E0-1A1E007D6E24}"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database/bav095"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database/bav095"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database/bav095"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database/bav095"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database/bav095"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database/bav095"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2015, , 2015, bav095, </a:t>
            </a:r>
            <a:r>
              <a:rPr lang="en-US" altLang="en-US" sz="1000">
                <a:solidFill>
                  <a:srgbClr val="333333"/>
                </a:solidFill>
                <a:hlinkClick r:id="rId3"/>
              </a:rPr>
              <a:t>https://doi.org/10.1093/database/bav095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The basic regulatory circuit involving TF, miRNA and target gene ( A ) and the schematic illustration of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67000" y="1371600"/>
            <a:ext cx="3813423"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2015, , 2015, bav095, </a:t>
            </a:r>
            <a:r>
              <a:rPr lang="en-US" altLang="en-US" sz="1000">
                <a:solidFill>
                  <a:srgbClr val="333333"/>
                </a:solidFill>
                <a:hlinkClick r:id="rId3"/>
              </a:rPr>
              <a:t>https://doi.org/10.1093/database/bav095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The flowchart for RegNetwork construction.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35300" y="1371600"/>
            <a:ext cx="3071634"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2015, , 2015, bav095, </a:t>
            </a:r>
            <a:r>
              <a:rPr lang="en-US" altLang="en-US" sz="1000">
                <a:solidFill>
                  <a:srgbClr val="333333"/>
                </a:solidFill>
                <a:hlinkClick r:id="rId3"/>
              </a:rPr>
              <a:t>https://doi.org/10.1093/database/bav095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Schematic illustration of pairing TF and genes by TFBSs. When the documented TFBS ‘MA0017’ is found in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450074"/>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2015, , 2015, bav095, </a:t>
            </a:r>
            <a:r>
              <a:rPr lang="en-US" altLang="en-US" sz="1000">
                <a:solidFill>
                  <a:srgbClr val="333333"/>
                </a:solidFill>
                <a:hlinkClick r:id="rId3"/>
              </a:rPr>
              <a:t>https://doi.org/10.1093/database/bav095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The web user interface of RegNetwork.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607951"/>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2015, , 2015, bav095, </a:t>
            </a:r>
            <a:r>
              <a:rPr lang="en-US" altLang="en-US" sz="1000">
                <a:solidFill>
                  <a:srgbClr val="333333"/>
                </a:solidFill>
                <a:hlinkClick r:id="rId3"/>
              </a:rPr>
              <a:t>https://doi.org/10.1093/database/bav095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The regulatory relationships of a KEGG gene set for the human T cell receptor signaling pathway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28800" y="1371600"/>
            <a:ext cx="5486400"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2015, , 2015, bav095, </a:t>
            </a:r>
            <a:r>
              <a:rPr lang="en-US" altLang="en-US" sz="1000">
                <a:solidFill>
                  <a:srgbClr val="333333"/>
                </a:solidFill>
                <a:hlinkClick r:id="rId3"/>
              </a:rPr>
              <a:t>https://doi.org/10.1093/database/bav095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The node degree distributions of the established regulatory networks in human ( A ) and mouse ( B ). A power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1843444"/>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The basic regulatory circuit involving TF, miRNA and target gene ( A ) and the schematic illustration of the ...</vt:lpstr>
      <vt:lpstr>Figure 2. The flowchart for RegNetwork construction.
</vt:lpstr>
      <vt:lpstr>Figure 3. Schematic illustration of pairing TF and genes by TFBSs. When the documented TFBS ‘MA0017’ is found in the ...</vt:lpstr>
      <vt:lpstr>Figure 4. The web user interface of RegNetwork.
</vt:lpstr>
      <vt:lpstr>Figure 6. The regulatory relationships of a KEGG gene set for the human T cell receptor signaling pathway in ...</vt:lpstr>
      <vt:lpstr>Figure 5. The node degree distributions of the established regulatory networks in human ( A ) and mouse ( B ). A power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2024-05-21T22:50:22Z</dcterms:modified>
</cp:coreProperties>
</file>