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4EAE9-0174-4010-A9FF-E635886576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62013-68C1-45F6-9891-B0355C2CCC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simple searches for a food and the polyphenols it contains, or for a polyphenol and the foods containing 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85559-4ACF-46A6-BD40-3963D15853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Phenol-Explorer: screenshot of simple searches for a food and the polyphenols it contains, or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Phenol-Explorer: screenshot of simple searches for a food and the polyphenols it contains, or for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2024-07-27T07:08:22Z</dcterms:modified>
</cp:coreProperties>
</file>