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8A794-EC78-4E5B-A75E-F388CAAFC7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38EA5-98E8-4116-9C75-935CE8C990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Acrs and analysis of CUBRank. (a) Distribution of Acr types. The blue number on each bar represents the Acr number of corresponding type; (b) Analysis of CUBRank. The red and blue curves on the histogram denote the fitted lines; (c) Correlation between CUBRank and AcRanker. We used AcRank to represent the rank predicted by AcRanker (y-axis), and the blue dotted line is fitted by CUBRank and AcRank.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6ECD2-6898-4912-90C1-446DC02BB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Acrs and analysis of CUBRank. (a) Distribution of Acr types. The blue number on each bar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14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Acrs and analysis of CUBRank. (a) Distribution of Acr types. The blue number on each bar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2024-04-29T09:44:39Z</dcterms:modified>
</cp:coreProperties>
</file>