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CE7D2-C392-48BD-B831-A43D052723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77D96F-6CA0-4E15-8153-70B9A98834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133 web interface. A screenshot of Group 133’s web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20F798-7784-4061-862C-AD8C57D5C0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Group 133 web interface. A screenshot of Group 133’s web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915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Group 133 web interface. A screenshot of Group 133’s web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2024-05-15T07:39:00Z</dcterms:modified>
</cp:coreProperties>
</file>