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2C768-DED0-45D2-A9E2-9001F9EA07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DFF28B-FC72-4FE8-9F18-5CC1CD5A95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workflow of ProbioQuest. The database works with continuous data retrieval from 3 public sources via API function. Our in-house Perl script transforms the raw data into the desired structure and then inputs it to MySQL. Subsequently, Solr creates segments of the content and indexes according to the title and abstract or summary of the processed data. The user interface was built by using JavaScript for searching, with its statistical function and analysis feature.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5126B0-FC2E-43A4-A04D-4DBDCFEDF3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baac059, </a:t>
            </a:r>
            <a:r>
              <a:rPr lang="en-US" altLang="en-US" sz="1000">
                <a:solidFill>
                  <a:srgbClr val="333333"/>
                </a:solidFill>
                <a:hlinkClick r:id="rId3"/>
              </a:rPr>
              <a:t>https://doi.org/10.1093/database/baac059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workflow of ProbioQuest. The database works with continuous data retrieval from 3 public sources via API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425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workflow of ProbioQuest. The database works with continuous data retrieval from 3 public sources via API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2024-05-18T20:21:32Z</dcterms:modified>
</cp:coreProperties>
</file>