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340993-DEA7-4C6E-BA03-BF7AB1400D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1F492-0031-4433-B112-1AA82A03BA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17. </a:t>
            </a:r>
            <a:r>
              <a:rPr lang="en-US" altLang="en-US">
                <a:latin typeface="Arial" pitchFamily="34" charset="0"/>
                <a:ea typeface="Arial" pitchFamily="34" charset="0"/>
              </a:rPr>
              <a:t>Configuration page of BIMS A. Hyperlink to the configuration page that is shown on top right of each BIMS page. B. BIMS/Field Book link In the configuration page. C. Links to tabs where users can modify the categories in search pages for phenotype, genotype and cross. D. Field Book link in the configuration page where users can choose traits, accession properties, or sample properties to be displayed in the Generate Field Book Input file section. E. Trait Order link in the configuration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A50B88-D3A2-4330-8548-E43A8082D5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17. </a:t>
            </a:r>
            <a:r>
              <a:rPr lang="en-US" altLang="en-US" b="0"/>
              <a:t>Configuration page of BIMS A. Hyperlink to the configuration page that is shown on top right of each BIMS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9618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17. Configuration page of BIMS A. Hyperlink to the configuration page that is shown on top right of each BIMS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2024-05-19T14:41:40Z</dcterms:modified>
</cp:coreProperties>
</file>