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7C1AA-8A92-4B6F-A2BA-0595267D5C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2F5CE7-C00F-4309-B32A-94FB0F2C74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esv263 structural variation from DGVa occurs between 16 265 092 and 16 446 378 bp on chromosome 12.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F075E-B364-461B-9A37-DFBA1E5573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esv263 structural variation from DGVa occurs between 16 265 092 and 16 446 378 bp on chromosome 12.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43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esv263 structural variation from DGVa occurs between 16 265 092 and 16 446 378 bp on chromosome 12.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2024-05-02T05:33:03Z</dcterms:modified>
</cp:coreProperties>
</file>