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2DFA8EA-54D8-4D09-9577-86F5551AFE7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2B147A6-3C82-4973-B1FA-B7538EA3505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Detailed variant and miRNA information. Clicking on the variant related to the miR-eQTL provides the variant minor allele, major allele and minor allele frequency (MAF) in the JAMIR-eQTL database (a). Clicking on the miRNA provides the microRNA ID and accession number (b). The variant information further links to the public database dbSNP, whereas the miRNA information links to the public database miRbase.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2021.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17E1B85-668E-40E2-AF8A-8F4555F50738}"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b072"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2021, , 2021, baab072, </a:t>
            </a:r>
            <a:r>
              <a:rPr lang="en-US" altLang="en-US" sz="1000">
                <a:solidFill>
                  <a:srgbClr val="333333"/>
                </a:solidFill>
                <a:hlinkClick r:id="rId3"/>
              </a:rPr>
              <a:t>https://doi.org/10.1093/database/baab072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Detailed variant and miRNA information. Clicking on the variant related to the miR-eQTL provides the variant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717800" y="1371600"/>
            <a:ext cx="3708807"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Detailed variant and miRNA information. Clicking on the variant related to the miR-eQTL provides the variant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2024-05-19T14:30:38Z</dcterms:modified>
</cp:coreProperties>
</file>