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29235-EBF1-44AC-8003-7EAB60B279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2851C-2F80-4769-928A-14F70017B1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the individual entry pages (A–J) and the interaction pages (K) of PSINDB: Protein page: (A) Evidence for PS localization, (B) function, (C) protein features, (D) binary partners with known interacting regions, (E) network, (F) isoforms, (G) disease-causing germline mutations, (H) short linear motifs, (I) fingerprint, (J) all partners. Interaction page: (K) details of the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01151-CDC6-47A7-BBBC-09B4680CA1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Layout of the individual entry pages (A–J) and the interaction pages (K) of PSINDB: Protein page: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83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Layout of the individual entry pages (A–J) and the interaction pages (K) of PSINDB: Protein page: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2024-05-17T10:18:47Z</dcterms:modified>
</cp:coreProperties>
</file>