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1FCBDA-B9CA-4D4C-AF74-4D7D39B610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427DC-BA36-4B22-AE41-0104DAD47F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neopeptide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88E4B-FC3D-4144-8DAB-EFAD12CB00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 example of ‘fuzzy search’. When the keyword ‘KRAS’ was searched, 76 entries were returned.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88E4B-FC3D-4144-8DAB-EFAD12CB005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 example of ‘advanced search’. When the keywords ‘Melanoma’ and ‘KRAS’ were searched at the same time, 12 entries were returned.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88E4B-FC3D-4144-8DAB-EFAD12CB005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Structure of the neopeptide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99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Search result example of ‘fuzzy search’. When the keyword ‘KRAS’ was searched, 76 entries were returned.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5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Search result example of ‘advanced search’. When the keywords ‘Melanoma’ and ‘KRAS’ were searched at the same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25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Structure of the neopeptide system.
</vt:lpstr>
      <vt:lpstr>Figure 2 Search result example of ‘fuzzy search’. When the keyword ‘KRAS’ was searched, 76 entries were returned.
</vt:lpstr>
      <vt:lpstr>Figure 3 Search result example of ‘advanced search’. When the keywords ‘Melanoma’ and ‘KRAS’ were searched at the same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2024-05-16T23:45:12Z</dcterms:modified>
</cp:coreProperties>
</file>