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D39081-CAA5-4E54-84F4-7E73BB7E3E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C0DBA8-DDC7-4D4A-94E5-3CF22BCF7F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End-to-end data flow of the WASP web surveys.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8B36B0-A24D-4E4C-B7B7-13B2B06ED8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End-to-end data flow of the WASP web surveys.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2143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End-to-end data flow of the WASP web surveys.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2024-05-05T11:48:05Z</dcterms:modified>
</cp:coreProperties>
</file>