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CF56CA-C106-40E6-8BF9-EF24E38E4FC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ED59E2-CB7D-40D4-ACC2-3490F20287C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This heat map shows the percentage of digitised objects in natural history collections per canton. There is no available data for four cantons (i.e. Appenzell Innerrhoden, Nidwalden, Obwalden and Zug)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6E7066-2483-487E-B177-C2CAB98A05A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7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baad072, </a:t>
            </a:r>
            <a:r>
              <a:rPr lang="en-US" altLang="en-US" sz="1000">
                <a:solidFill>
                  <a:srgbClr val="333333"/>
                </a:solidFill>
                <a:hlinkClick r:id="rId3"/>
              </a:rPr>
              <a:t>https://doi.org/10.1093/database/baad072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This heat map shows the percentage of digitised objects in natural history collections per canton. There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7652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This heat map shows the percentage of digitised objects in natural history collections per canton. There 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2024-05-13T09:26:54Z</dcterms:modified>
</cp:coreProperties>
</file>