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347535-71EE-4E06-9781-877173599F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702980-D29C-4465-8605-45C1D201C3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participants by recorded ethnicity and gender by cycle, excluding the pre-pandemic (2017–March 2020) cycle.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E3D0A1-5657-4900-8F40-2765F73210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Number of participants by recorded ethnicity and gender by cycle, excluding the pre-pandemic (2017–March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7284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Number of participants by recorded ethnicity and gender by cycle, excluding the pre-pandemic (2017–March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2024-05-16T20:06:37Z</dcterms:modified>
</cp:coreProperties>
</file>