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EF6BDD-384D-431D-81D3-292940543A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B92BCC-14F6-444D-A518-F5A999A7FF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Phenol-Explorer: screenshot of the distribution of the different original content values and their corresponding literature references, used to calculate a mean content value of a given polyphenol in a given food.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91C880-DF35-44AC-AEE3-F53125ECB7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bap024,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Phenol-Explorer: screenshot of the distribution of the different original content values and their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Phenol-Explorer: screenshot of the distribution of the different original content values and their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2024-07-27T12:57:11Z</dcterms:modified>
</cp:coreProperties>
</file>