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B57326-D351-4749-AE50-F3D2EE076C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FB38A9-CC04-4A26-8B11-8293AA5E82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JBrowse section under the Tools module. (A) Page of genome browser index, (B) available tracks for different types of genomic features, (C) a window showing detailed information of the target gene model, (D) TE information, (E) SNPs and INDELs information for 35 Fusarium oxysporum accessions, (F) SVs’ information for 35 F. oxysporum accessions.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9CB4E-3B14-49E6-ADEF-56B35195B9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JBrowse section under the Tools module. (A) Page of genome browser index, (B) available tracks for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5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JBrowse section under the Tools module. (A) Page of genome browser index, (B) available tracks for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2024-05-20T10:37:56Z</dcterms:modified>
</cp:coreProperties>
</file>