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7DD3BC-D028-400A-9B85-09D70D3956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10AAFB-608F-465C-A972-5A97399CED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 interface of the Nabe database. (A) The Home page with a quick search box. (B) The Browse web page. (C) The mutants page of a protein–nucleic acid complex. (D) The detail page of a protein–nucleic acid complex. (E) The 3D model of a protein–nucleic acid complex. (F) The Submit web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10FE8D-3417-4EDB-A12E-82C7D508AB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map of amino acid residues in hot spots.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10FE8D-3417-4EDB-A12E-82C7D508AB1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ΔΔG range of hot spots (red, ΔΔG &gt;1.0 kcal/mol) and non-hot spots (yellow, ΔΔG &lt;1.0 kcal/mol) is indicated. The section where ΔΔG is less than 0 is excluded in the picture.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10FE8D-3417-4EDB-A12E-82C7D508AB1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the Nabe database. (A) Alanine mutation percentage chart. (B) The ratio of DNA to RNA in alanine mutation.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10FE8D-3417-4EDB-A12E-82C7D508AB1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describing data collection, workflow and applications of Nabe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10FE8D-3417-4EDB-A12E-82C7D508AB1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b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b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b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User interface of the Nabe database. (A) The Home page with a quick search box. (B) The Browse web page.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27300" y="1371600"/>
            <a:ext cx="40963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Distribution map of amino acid residues in hot spots.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45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ΔΔG range of hot spots (red, ΔΔG &gt;1.0 kcal/mol) and non-hot spots (yellow, ΔΔG &lt;1.0 kcal/mol)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41500" y="1371600"/>
            <a:ext cx="54713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Statistics of the Nabe database. (A) Alanine mutation percentage chart. (B) The ratio of DNA to RNA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039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Flowchart describing data collection, workflow and applications of Nabe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857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4. User interface of the Nabe database. (A) The Home page with a quick search box. (B) The Browse web page. (C) ...</vt:lpstr>
      <vt:lpstr>Figure 3. Distribution map of amino acid residues in hot spots.
</vt:lpstr>
      <vt:lpstr>Figure 2. The ΔΔG range of hot spots (red, ΔΔG &gt;1.0 kcal/mol) and non-hot spots (yellow, ΔΔG &lt;1.0 kcal/mol) is ...</vt:lpstr>
      <vt:lpstr>Figure 1. Statistics of the Nabe database. (A) Alanine mutation percentage chart. (B) The ratio of DNA to RNA in ...</vt:lpstr>
      <vt:lpstr>Figure 5. Flowchart describing data collection, workflow and applications of Nabe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2024-05-19T14:16:49Z</dcterms:modified>
</cp:coreProperties>
</file>