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D29A03-CB86-4951-B9F2-4E4056E8E9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575792-8D3F-4185-88E4-28E78797CB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Publications citing the DO each year from PubMed and Scopus organized by publication type (https://disease-ontology.org/about/pubs_by_year). ‘Other’ publications include a small number of preprints indexed in PubMed and Scopus. The slight downward trend from 2020 to 2022 reflects a spike in publications due to COVID (2020) and incomplete publication information (2022). In November 2022, there were 1659 total unique citations to one or more of DO’s official publications.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30B39-8E6F-4395-B36A-09482906BD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 official publication ‘cited by’ counts. The total number of citations to each of the DO official publications published by 2021 (total = 8, https://disease-ontology.org/community/publications) were manually obtained online from each provider in August 2021. Publications from Web of Science were excluded because the University of Maryland School of Medicine does not have institutional access.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30B39-8E6F-4395-B36A-09482906BDE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keyword search hits at Europe PMC using the ‘europepmc’ R package (completed 9 November 2022).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30B39-8E6F-4395-B36A-09482906BDE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search hits at different publication databases for the three keyword searches with the greatest number of hits at Europe PMC. These case-insensitive searches identify mentions of DO’s specific identifier, the official website or the ontology itself without ‘Human’, which is often left out by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30B39-8E6F-4395-B36A-09482906BDE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Non-coding RNA publications citing the DO by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F30B39-8E6F-4395-B36A-09482906BDE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d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Publications citing the DO each year from PubMed and Scopus organized by publication type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10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DO official publication ‘cited by’ counts. The total number of citations to each of the DO official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5038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keyword search hits at Europe PMC using the ‘europepmc’ R package (completed 9 November 2022).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015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Comparison of search hits at different publication databases for the three keyword searches with the greatest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73300" y="1371600"/>
            <a:ext cx="459906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Non-coding RNA publications citing the DO by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8127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Publications citing the DO each year from PubMed and Scopus organized by publication type ...</vt:lpstr>
      <vt:lpstr>Figure 2. DO official publication ‘cited by’ counts. The total number of citations to each of the DO official ...</vt:lpstr>
      <vt:lpstr>Figure 3. Comparison of keyword search hits at Europe PMC using the ‘europepmc’ R package (completed 9 November 2022).
</vt:lpstr>
      <vt:lpstr>Figure 4. Comparison of search hits at different publication databases for the three keyword searches with the greatest ...</vt:lpstr>
      <vt:lpstr>Figure 5. Non-coding RNA publications citing the DO by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2024-05-07T18:30:35Z</dcterms:modified>
</cp:coreProperties>
</file>