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2921D2-460B-4B39-B03B-A012347A1E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AA4A5F-B5D5-44ED-9633-5E272E106D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SSSOM TSV table (generated by the developers of the environmental exposure ontology (19) using rdf-matcher (26)), with a table header (lines that start with #, shown in purple) that contains the mapping set metadata, followed by the mappings (27).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D43845-4B7B-4F62-8B6E-AF10C112EA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An example SSSOM TSV table (generated by the developers of the environmental exposure ontology (19) using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882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An example SSSOM TSV table (generated by the developers of the environmental exposure ontology (19) using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2024-05-17T08:43:54Z</dcterms:modified>
</cp:coreProperties>
</file>