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D0303D-750E-4A90-A869-5C219724EB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6EF9F-90E1-41FB-A67B-0F2EEFD94A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19230-1AB2-44AA-BFD3-50886B9B1A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305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2024-05-19T15:47:08Z</dcterms:modified>
</cp:coreProperties>
</file>