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E4440-8CD6-48AB-8FED-4C3AB70A76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7AD29-C760-4AA7-A933-B17E634E29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Old and new ontology search. (A) Old ontology search with choice of ‘Contains, Equals, Begins With, or Ends With’ for searching terms in one ontology at a time. (B) New ontology search interface with options of searching all or a combination of 14 different ontologies/vocabularies for terms, synonyms or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D99BD-1DAB-4293-B673-107CA37B4E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Old and new ontology search. (A) Old ontology search with choice of ‘Contains, Equals, Begins With, or Ends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13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Old and new ontology search. (A) Old ontology search with choice of ‘Contains, Equals, Begins With, or Ends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2024-05-19T20:29:55Z</dcterms:modified>
</cp:coreProperties>
</file>