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B358A6-E4D1-4AAC-B0B5-830A80D20EC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4161A9-FD96-4E80-972A-8F89E578B90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Example of how COSMICMart can be queried. This query searches for all cell lines with missense substitution mutations in the BRAF gene (A). Attributes can be selected (B) to display in the results table (C).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716526-F8C2-4D6F-8842-198D6AB732B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1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bar018, </a:t>
            </a:r>
            <a:r>
              <a:rPr lang="en-US" altLang="en-US" sz="1000">
                <a:solidFill>
                  <a:srgbClr val="333333"/>
                </a:solidFill>
                <a:hlinkClick r:id="rId3"/>
              </a:rPr>
              <a:t>https://doi.org/10.1093/database/bar018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Example of how COSMICMart can be queried. This query searches for all cell lines with missense substitution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63700" y="1371600"/>
            <a:ext cx="581044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Example of how COSMICMart can be queried. This query searches for all cell lines with missense substitution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2024-05-07T09:28:59Z</dcterms:modified>
</cp:coreProperties>
</file>