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39827-6E74-489A-92E0-93F5A56669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8DEB8-D9D9-4BA2-AD0F-D25CB5F824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Integration of PTM information in the SGD is a multi-step process involving the identification of relevant papers, expert curation of PTM studies, and the visualization and display of PTM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79DDA-A2C5-4B91-864D-DAD3FC8C32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Integration of PTM information in the SGD is a multi-step process involving the identification of relevant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067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Integration of PTM information in the SGD is a multi-step process involving the identification of relevant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2024-05-19T09:48:11Z</dcterms:modified>
</cp:coreProperties>
</file>