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540E86-85F5-476B-85D4-D77191086B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2A4B83-4DAC-4D22-81A2-9B89569293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schematic flow for the construction of RNAWRE.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6A8DF2-1BB0-4973-B514-0B3B9D16BEF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Statistical analysis of RNAWRE. The number effectors in each kind of modifications.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6A8DF2-1BB0-4973-B514-0B3B9D16BEF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Web interface and usage of RNAWRE. (A) Home page. (B) Browse page by organism. (C) Browse page by modification type. (D) The detail page of RNA modification protein. (E) The search page of RNAWRE. (F) The statistical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6A8DF2-1BB0-4973-B514-0B3B9D16BEF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4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4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baaa049, </a:t>
            </a:r>
            <a:r>
              <a:rPr lang="en-US" altLang="en-US" sz="1000">
                <a:solidFill>
                  <a:srgbClr val="333333"/>
                </a:solidFill>
                <a:hlinkClick r:id="rId3"/>
              </a:rPr>
              <a:t>https://doi.org/10.1093/database/baaa049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schematic flow for the construction of RNAWRE.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080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baaa049, </a:t>
            </a:r>
            <a:r>
              <a:rPr lang="en-US" altLang="en-US" sz="1000">
                <a:solidFill>
                  <a:srgbClr val="333333"/>
                </a:solidFill>
                <a:hlinkClick r:id="rId3"/>
              </a:rPr>
              <a:t>https://doi.org/10.1093/database/baaa049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Statistical analysis of RNAWRE. The number effectors in each kind of modifications.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baaa049, </a:t>
            </a:r>
            <a:r>
              <a:rPr lang="en-US" altLang="en-US" sz="1000">
                <a:solidFill>
                  <a:srgbClr val="333333"/>
                </a:solidFill>
                <a:hlinkClick r:id="rId3"/>
              </a:rPr>
              <a:t>https://doi.org/10.1093/database/baaa049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Web interface and usage of RNAWRE. (A) Home page. (B) Browse page by organism. (C) Browse page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15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schematic flow for the construction of RNAWRE.
</vt:lpstr>
      <vt:lpstr>Figure 2 Statistical analysis of RNAWRE. The number effectors in each kind of modifications.
</vt:lpstr>
      <vt:lpstr>Figure 3 Web interface and usage of RNAWRE. (A) Home page. (B) Browse page by organism. (C) Browse page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2024-05-19T13:18:54Z</dcterms:modified>
</cp:coreProperties>
</file>