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02E9C6-D28F-455D-8C49-0CD7F47F7E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41CCB-BB46-45A7-96A3-7CB3EF7AA4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Stratified results on the DrugProt validation set (surface distance $ \ge $40): Examples in the validation set are regrouped based on their subject–object surface distances. For each interval, the number of examples that fall in this interval is shown on top of the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D86E2F-1C90-4169-88F0-3424EBF0BC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baac070, </a:t>
            </a:r>
            <a:r>
              <a:rPr lang="en-US" altLang="en-US" sz="1000">
                <a:solidFill>
                  <a:srgbClr val="333333"/>
                </a:solidFill>
                <a:hlinkClick r:id="rId3"/>
              </a:rPr>
              <a:t>https://doi.org/10.1093/database/baac070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Stratified results on the DrugProt validation set (surface distance $ \ge $40): Examples in the validation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33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Stratified results on the DrugProt validation set (surface distance $ \ge $40): Examples in the validation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2024-05-17T04:04:28Z</dcterms:modified>
</cp:coreProperties>
</file>