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52607F-9D03-4193-A692-93BB8200A2A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D5AC55-F34A-424C-93B7-FF1F298877D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Using the Quick Search tool at TGD Wiki. Entering a search term (‘actin’ in this example) returns the list of annotation types shown at TGD Wiki and the number of times the term appears in each category. Following the links to these annotation types shows the entry where this term is found and lists the genes it is used to annotate. In this case, 12 articles mention the word ‘actin’ in the title. Following the ‘Papers’ link shows their citation information, links to Pubmed and links to the Gene Pages of the specific genes mentioned in each paper.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BD8C1B-7EF0-4CCF-8A3B-65E97BF24F3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TGD Wiki home page. The latest community annotations are highlighted in the Recent Activity section, with the three most recent Tetrahymena papers available in Pubmed shown below. The Quick Search tool, administrator posts, and editor login are also found on this page, as are links to BLAST, GBrowse and external web 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BD8C1B-7EF0-4CCF-8A3B-65E97BF24F3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An abbreviated TGD Wiki Gene Page showing the Edit options.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BD8C1B-7EF0-4CCF-8A3B-65E97BF24F3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An abbreviated TGD Wiki Gene Page showing the Edit options (continued).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BD8C1B-7EF0-4CCF-8A3B-65E97BF24F31}"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s00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s00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s00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s007"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bas007, </a:t>
            </a:r>
            <a:r>
              <a:rPr lang="en-US" altLang="en-US" sz="1000">
                <a:solidFill>
                  <a:srgbClr val="333333"/>
                </a:solidFill>
                <a:hlinkClick r:id="rId3"/>
              </a:rPr>
              <a:t>https://doi.org/10.1093/database/bas007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Using the Quick Search tool at TGD Wiki. Entering a search term (‘actin’ in this example) returns the list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9517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bas007, </a:t>
            </a:r>
            <a:r>
              <a:rPr lang="en-US" altLang="en-US" sz="1000">
                <a:solidFill>
                  <a:srgbClr val="333333"/>
                </a:solidFill>
                <a:hlinkClick r:id="rId3"/>
              </a:rPr>
              <a:t>https://doi.org/10.1093/database/bas007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TGD Wiki home page. The latest community annotations are highlighted in the Recent Activity section,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2370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bas007, </a:t>
            </a:r>
            <a:r>
              <a:rPr lang="en-US" altLang="en-US" sz="1000">
                <a:solidFill>
                  <a:srgbClr val="333333"/>
                </a:solidFill>
                <a:hlinkClick r:id="rId3"/>
              </a:rPr>
              <a:t>https://doi.org/10.1093/database/bas007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 abbreviated TGD Wiki Gene Page showing the Edit options.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6218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bas007, </a:t>
            </a:r>
            <a:r>
              <a:rPr lang="en-US" altLang="en-US" sz="1000">
                <a:solidFill>
                  <a:srgbClr val="333333"/>
                </a:solidFill>
                <a:hlinkClick r:id="rId3"/>
              </a:rPr>
              <a:t>https://doi.org/10.1093/database/bas007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 abbreviated TGD Wiki Gene Page showing the Edit options (continued).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720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Using the Quick Search tool at TGD Wiki. Entering a search term (‘actin’ in this example) returns the list of ...</vt:lpstr>
      <vt:lpstr>Figure 2. TGD Wiki home page. The latest community annotations are highlighted in the Recent Activity section, with the ...</vt:lpstr>
      <vt:lpstr>Figure 3. An abbreviated TGD Wiki Gene Page showing the Edit options.
</vt:lpstr>
      <vt:lpstr>Figure 4. An abbreviated TGD Wiki Gene Page showing the Edit options (continued).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2024-05-19T15:15:50Z</dcterms:modified>
</cp:coreProperties>
</file>