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B2AFC-CDA7-4C5D-92F5-7EB59E796A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CFC4A-D329-409F-BCAB-C9561AA512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species identified using each database MIDORI, COins and ResBO. (a) Number of species identified adopting the BLAST+ algorithm (BL+). (b) Number of species identified adopting fit-classifier sklearn algorithm (SK L). All values are also reported as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CC14C-57B5-4BC9-9AE6-6F642AEF88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Number of species identified using each database MIDORI, COins and ResBO. (a) Number of species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1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Number of species identified using each database MIDORI, COins and ResBO. (a) Number of species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2024-04-29T04:11:12Z</dcterms:modified>
</cp:coreProperties>
</file>