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C770F-9CFB-4828-BFE4-9575208827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317CB-F91D-49B5-AC0A-05F4DFDED2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Korean-enriched SNVs. (a) Annotation of Korean-enriched SNVs, (b) Venn diagram of the Korean-enriched pathogenic variants predicted by SIFT and PolyPhen-2 algorithms and (c) top 10 genes with Korean-enriched variants. The x-axis represents the number of Korean-enriched SNVs, and the y-axis represents the gene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1A422-A297-4EA5-9B0F-1218EFFC30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Korean-enriched SNVs. (a) Annotation of Korean-enriched SNVs, (b) Venn diagram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66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Korean-enriched SNVs. (a) Annotation of Korean-enriched SNVs, (b) Venn diagram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2024-05-17T09:51:02Z</dcterms:modified>
</cp:coreProperties>
</file>