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FF0BB-D5D5-4A8E-B60A-D3634CB317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ADFAEA-B62E-402A-9997-1F670C23F0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 interface of the ‘phytochemdb’ database. (a) Demonstration of homepage containing the accessible search option. (b) ‘About’ web page encompasses a brief description about the database. (c) ‘Register’ web page comprehends the options for creating a free account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1CF1F-2BC3-4021-BD87-93447A1B58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Web interface of the ‘phytochemdb’ database. (a) Demonstration of homepage containing the accessible 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62300" y="1371600"/>
            <a:ext cx="28305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Web interface of the ‘phytochemdb’ database. (a) Demonstration of homepage containing the accessible search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2024-05-18T07:47:56Z</dcterms:modified>
</cp:coreProperties>
</file>