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360DC0-F049-4A40-BE1C-C14523D40E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A35B4C-D6FD-4D80-981F-66DEFEFE80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taxonomic annotation and placement of clone sequences associated with the study by Parameswaran et al. (14) in the AcetoBase clone phylogenetic tree available at https://acetobase.molbio.slu.se/phylo/clone.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01D8C-D2A7-4DFC-B105-110194CC16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taxonomic annotation and placement of clone sequences associated with the study by Parameswaran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82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taxonomic annotation and placement of clone sequences associated with the study by Parameswaran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2024-05-18T23:10:56Z</dcterms:modified>
</cp:coreProperties>
</file>