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CB03FB-1E90-46F2-BE09-D9B0DFDBFF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7B32B1-EDC6-496D-8AA3-E642F42E70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Number of microRNAs per publication. (A) Plain bars, average number of microRNAs described per publication for each species. Hatched bars, the number of publications on each species. (B) Cumulative number of microRNAs described per year in each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FD31DB-4EFF-44DC-A3CD-4CF8FC1F87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9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baz099, </a:t>
            </a:r>
            <a:r>
              <a:rPr lang="en-US" altLang="en-US" sz="1000">
                <a:solidFill>
                  <a:srgbClr val="333333"/>
                </a:solidFill>
                <a:hlinkClick r:id="rId3"/>
              </a:rPr>
              <a:t>https://doi.org/10.1093/database/baz099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Number of microRNAs per publication. (A) Plain bars, average number of microRNAs described per publication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8064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Number of microRNAs per publication. (A) Plain bars, average number of microRNAs described per publication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2024-05-20T07:19:22Z</dcterms:modified>
</cp:coreProperties>
</file>