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64E6F-51DD-46EB-B7F9-2F25C71A4A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6C10B-E84B-4A2C-B007-5A42CC98D4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representing the curatorial information for each biological database and resource. Forty-three percent of resources are updated on a monthly basis, 46% annually and the remaining 11% corresponds to resources that have become decommissioned (A). Seventy-three percent of resources are curated manually, 8% use an automatic curation system, and 19% of resources have no explicit way of assuring data consistency with regard to the displayed information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96D72-0453-4096-8562-698ACB947C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Pie charts representing the curatorial information for each biological database and resource. Forty-three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Pie charts representing the curatorial information for each biological database and resource. Forty-three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2024-07-27T07:13:26Z</dcterms:modified>
</cp:coreProperties>
</file>