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E67BFB-8158-4E71-8A42-6C36175ADF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6268ED-F71A-4D10-8308-609F804FBA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Treemap derived using frequency of proteins annotated in 3DSwap using biological process category.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24684C-A860-40AB-8E99-CAA37B7B20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11. </a:t>
            </a:r>
            <a:r>
              <a:rPr lang="en-US" altLang="en-US" b="0"/>
              <a:t>Treemap derived using frequency of proteins annotated in 3DSwap using biological process category.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05073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11. Treemap derived using frequency of proteins annotated in 3DSwap using biological process category.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2024-05-06T18:09:02Z</dcterms:modified>
</cp:coreProperties>
</file>