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D997C7-F5B5-4513-BA04-FDEFB6A4265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2333B6-4BFB-4881-B48A-C92887BEF33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Example of the cropland to herbaceous cover practice illustrating user-defined variables for percent new adoption and what percent will be converted to grass/legume or grass. Because conversion options remove cropland or grazing land from production, it is recommended to not exceed 25% new adoption without adequate justification.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A0F614-4C98-4FA4-A7E7-2EC81C9B3A9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baac105, </a:t>
            </a:r>
            <a:r>
              <a:rPr lang="en-US" altLang="en-US" sz="1000">
                <a:solidFill>
                  <a:srgbClr val="333333"/>
                </a:solidFill>
                <a:hlinkClick r:id="rId3"/>
              </a:rPr>
              <a:t>https://doi.org/10.1093/database/baac105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Example of the cropland to herbaceous cover practice illustrating user-defined variables for percent new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2976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Example of the cropland to herbaceous cover practice illustrating user-defined variables for percent new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2024-05-16T01:53:09Z</dcterms:modified>
</cp:coreProperties>
</file>