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EA82B9-1953-42F0-8BAA-38C93616B0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5EA1DB-A6CB-4177-94F0-AEACCE0EEA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RBPs among cancers. (A) Distribution of significantly differentially expressed RBPs among cancers. (B) Distribution of RBPs with significant prognostic value among caners. (C) Count of DERBPs and RBPs with prognostic values in cancers. The number ahead of cancer means the number of cancers with the same RBPs. DERBPs = differentially expressed RBPs.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F1DD6-900D-41A1-AFC4-AA7F5C5026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baz156, </a:t>
            </a:r>
            <a:r>
              <a:rPr lang="en-US" altLang="en-US" sz="1000">
                <a:solidFill>
                  <a:srgbClr val="333333"/>
                </a:solidFill>
                <a:hlinkClick r:id="rId3"/>
              </a:rPr>
              <a:t>https://doi.org/10.1093/database/baz156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RBPs among cancers. (A) Distribution of significantly differentially expressed RBPs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57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RBPs among cancers. (A) Distribution of significantly differentially expressed RBPs among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2024-05-19T16:02:27Z</dcterms:modified>
</cp:coreProperties>
</file>