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425CF3-3051-46C3-A1E2-1F595FA596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F1236F-14EB-4B83-B8D0-37C3F210BC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projects in ReMeDy database by (a) location of the rearch project, (b) autologous or allogeneic treatment type, (c) study type, (d) stem cell product type, (e) source organ for iPSCs and (f) pre-clinical study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C12E7-06F0-4FF1-9C4C-17F331ADC6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baab038, </a:t>
            </a:r>
            <a:r>
              <a:rPr lang="en-US" altLang="en-US" sz="1000">
                <a:solidFill>
                  <a:srgbClr val="333333"/>
                </a:solidFill>
                <a:hlinkClick r:id="rId3"/>
              </a:rPr>
              <a:t>https://doi.org/10.1093/database/baab038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projects in ReMeDy database by (a) location of the rearch project, (b) autologous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33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projects in ReMeDy database by (a) location of the rearch project, (b) autologous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2024-05-19T13:18:25Z</dcterms:modified>
</cp:coreProperties>
</file>