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7E27EA-08F1-48DA-B090-3323E7AD21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992080-A7EE-4F34-B1AC-F1882FBEE6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Four-function modules of HFIP. (a) Database; (b) Knowledge base; (c) Literature Base and (d) Tool pool.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44114F-361F-4E27-8050-9C249048E1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Four-function modules of HFIP. (a) Database; (b) Knowledge base; (c) Literature Base and (d) Tool pool.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83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Four-function modules of HFIP. (a) Database; (b) Knowledge base; (c) Literature Base and (d) Tool pool.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2024-05-05T18:12:20Z</dcterms:modified>
</cp:coreProperties>
</file>