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38F81B-A431-4880-91B4-9DF5A6E753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D2B79-AA2C-4F0E-86BA-572CC95841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 workflow: Phase I is preprocessing and assembly; Phase II, sequence annotation and characterization and Phase III, storage of biological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4842BA-9038-4183-9F15-9D593CE25C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 workflow: Phase I is preprocessing and assembly; Phase II, sequence annotation and characterization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086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EST workflow: Phase I is preprocessing and assembly; Phase II, sequence annotation and characterization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2024-04-29T13:26:07Z</dcterms:modified>
</cp:coreProperties>
</file>