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403E2-5B9F-4C7F-830E-D3D58551F0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8C384-67A3-42FD-95B3-3794F95644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and metadata stored in the blockchain.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54003-5C0E-4804-A1DC-E890312DC9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and metadata stored in the blockchain.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51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Data and metadata stored in the blockchain.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2024-05-20T08:57:58Z</dcterms:modified>
</cp:coreProperties>
</file>