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90924-0DC5-426C-8537-CC767C48A7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589C-D0B0-4224-A047-CCFE8AA840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Depiction of the main grouping source and its relationship to the various text sources (top) as well as the folder view (bottom) where related documents for phenotypic variations are grouped.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8A405-9BC2-4BC0-8860-59541427B3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Depiction of the main grouping source and its relationship to the various text sources (top) as well as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36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Depiction of the main grouping source and its relationship to the various text sources (top) as well as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2024-05-17T03:44:15Z</dcterms:modified>
</cp:coreProperties>
</file>