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7C7C2-D208-4F40-A00C-2274B140D7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25663-C930-47D1-AA36-D192CE9BFA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dataset page from the NBDC RDF portal. Each RDF dataset has its own page that provides metadata, statistics, links to the RDF files, SPARQL query samples and a link to the SPARQL endpoint.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 All rights reserved. For Permissions, please email: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0791B-4482-49E4-B648-B4F5E8193F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 dataset page from the NBDC RDF portal. Each RDF dataset has its own page that provides metadata,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409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 dataset page from the NBDC RDF portal. Each RDF dataset has its own page that provides metadata,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2024-05-16T11:14:56Z</dcterms:modified>
</cp:coreProperties>
</file>