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B67C23-7CDE-4F7A-A208-8C0E430EE6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4002AF-81C8-4496-8DA1-135AE4325E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overview for YY1TargetDB data acquisition and database implementation. The experimentally verified YY1-binding motifs were collected from literatrues, mapped to the reference genomes and stored in the database. High-throughput (ChIP-seq or ChIP-on-chip) experimental datasets were downloaded from NCBI GEO server and processed by our analysis and annotation pipeline. The identifed YY1-binding loci, computationally predicted YY1 and its cofactors binding motifs were deposited into YY1TargetDB. The database in integrated with locally installed UCSC genome browser to visualize YY1-binding loci and assoicated annotation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321623-9F95-4669-888F-28250E3B87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 shot depicting the browsing interface. (A) Web interface for browsing the experimentally verified or computationally predicted YY1-binding motif. (B) Tabulated presentation for experimentally verified YY1-binding motifs. A hyperlink was implemented for further data visualization. (C) Tabulated presentation for identified YY1-binding loci. A hyperlink was implemented for further visualization of computationally predicted YY1-binding motifs under each locus.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321623-9F95-4669-888F-28250E3B876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options for YY1 TargetDB. Users can perform basic search or advance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321623-9F95-4669-888F-28250E3B876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 shot depicting the data visualization using integrated UCSC genome browser and the tabulated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321623-9F95-4669-888F-28250E3B876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t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t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t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Schematic overview for YY1TargetDB data acquisition and database implementation. The experimentally verified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2237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Screen shot depicting the browsing interface. (A) Web interface for browsing the experimentally verified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502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Search options for YY1 TargetDB. Users can perform basic search or advance search.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830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Screen shot depicting the data visualization using integrated UCSC genome browser and the tabulated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795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Schematic overview for YY1TargetDB data acquisition and database implementation. The experimentally verified ...</vt:lpstr>
      <vt:lpstr>Figure 2 Screen shot depicting the browsing interface. (A) Web interface for browsing the experimentally verified or ...</vt:lpstr>
      <vt:lpstr>Figure 3 Search options for YY1 TargetDB. Users can perform basic search or advance search.
</vt:lpstr>
      <vt:lpstr>Figure 4 Screen shot depicting the data visualization using integrated UCSC genome browser and the tabulated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2024-05-19T20:29:20Z</dcterms:modified>
</cp:coreProperties>
</file>