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900126-0B8C-49D6-8FAF-9615F2C283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E7AC05-B2FF-4152-B0D0-81B624E780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Database structure: main tables and their relationships (mysql-workbench-community-6.3.10-winx64).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DC1046-9561-4C88-9263-327E4C7F4E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Database structure: main tables and their relationships (mysql-workbench-community-6.3.10-winx64).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43200" y="1371600"/>
            <a:ext cx="36696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Database structure: main tables and their relationships (mysql-workbench-community-6.3.10-winx64).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2024-05-14T15:46:40Z</dcterms:modified>
</cp:coreProperties>
</file>